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2" r:id="rId4"/>
    <p:sldId id="263" r:id="rId5"/>
    <p:sldId id="264" r:id="rId6"/>
    <p:sldId id="265" r:id="rId7"/>
    <p:sldId id="266" r:id="rId8"/>
    <p:sldId id="267" r:id="rId9"/>
    <p:sldId id="270" r:id="rId10"/>
    <p:sldId id="268" r:id="rId11"/>
    <p:sldId id="271" r:id="rId12"/>
    <p:sldId id="272" r:id="rId13"/>
    <p:sldId id="269" r:id="rId14"/>
    <p:sldId id="261" r:id="rId15"/>
    <p:sldId id="256" r:id="rId16"/>
    <p:sldId id="257" r:id="rId17"/>
    <p:sldId id="258" r:id="rId18"/>
    <p:sldId id="273" r:id="rId19"/>
    <p:sldId id="274" r:id="rId20"/>
    <p:sldId id="276" r:id="rId21"/>
    <p:sldId id="277" r:id="rId22"/>
    <p:sldId id="275" r:id="rId23"/>
    <p:sldId id="279" r:id="rId24"/>
    <p:sldId id="278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6" autoAdjust="0"/>
    <p:restoredTop sz="94660"/>
  </p:normalViewPr>
  <p:slideViewPr>
    <p:cSldViewPr snapToGrid="0">
      <p:cViewPr>
        <p:scale>
          <a:sx n="75" d="100"/>
          <a:sy n="75" d="100"/>
        </p:scale>
        <p:origin x="1668" y="1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5D96-A873-4148-AA1F-B433EEE8A0E3}" type="datetimeFigureOut">
              <a:rPr lang="en-SG" smtClean="0"/>
              <a:t>8/11/2016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52677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5D96-A873-4148-AA1F-B433EEE8A0E3}" type="datetimeFigureOut">
              <a:rPr lang="en-SG" smtClean="0"/>
              <a:t>8/11/2016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704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5D96-A873-4148-AA1F-B433EEE8A0E3}" type="datetimeFigureOut">
              <a:rPr lang="en-SG" smtClean="0"/>
              <a:t>8/11/2016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557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5D96-A873-4148-AA1F-B433EEE8A0E3}" type="datetimeFigureOut">
              <a:rPr lang="en-SG" smtClean="0"/>
              <a:t>8/11/2016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53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5D96-A873-4148-AA1F-B433EEE8A0E3}" type="datetimeFigureOut">
              <a:rPr lang="en-SG" smtClean="0"/>
              <a:t>8/11/2016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979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5D96-A873-4148-AA1F-B433EEE8A0E3}" type="datetimeFigureOut">
              <a:rPr lang="en-SG" smtClean="0"/>
              <a:t>8/11/2016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708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5D96-A873-4148-AA1F-B433EEE8A0E3}" type="datetimeFigureOut">
              <a:rPr lang="en-SG" smtClean="0"/>
              <a:t>8/11/2016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9137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5D96-A873-4148-AA1F-B433EEE8A0E3}" type="datetimeFigureOut">
              <a:rPr lang="en-SG" smtClean="0"/>
              <a:t>8/11/2016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9738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5D96-A873-4148-AA1F-B433EEE8A0E3}" type="datetimeFigureOut">
              <a:rPr lang="en-SG" smtClean="0"/>
              <a:t>8/11/2016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2688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5D96-A873-4148-AA1F-B433EEE8A0E3}" type="datetimeFigureOut">
              <a:rPr lang="en-SG" smtClean="0"/>
              <a:t>8/11/2016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733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5D96-A873-4148-AA1F-B433EEE8A0E3}" type="datetimeFigureOut">
              <a:rPr lang="en-SG" smtClean="0"/>
              <a:t>8/11/2016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4359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25D96-A873-4148-AA1F-B433EEE8A0E3}" type="datetimeFigureOut">
              <a:rPr lang="en-SG" smtClean="0"/>
              <a:t>8/11/2016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442AF-DBE6-43BD-890F-E3EF73A7E4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4428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59"/>
            <a:ext cx="3009725" cy="356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Your extension object</a:t>
            </a:r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96" y="3090807"/>
            <a:ext cx="1862243" cy="2152375"/>
          </a:xfrm>
          <a:prstGeom prst="rect">
            <a:avLst/>
          </a:prstGeom>
          <a:noFill/>
          <a:effectLst/>
        </p:spPr>
      </p:pic>
      <p:sp>
        <p:nvSpPr>
          <p:cNvPr id="3" name="TextBox 2"/>
          <p:cNvSpPr txBox="1"/>
          <p:nvPr/>
        </p:nvSpPr>
        <p:spPr>
          <a:xfrm>
            <a:off x="4985584" y="3960058"/>
            <a:ext cx="3208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1">
                    <a:lumMod val="75000"/>
                  </a:schemeClr>
                </a:solidFill>
              </a:rPr>
              <a:t>(The word “hyperCube” is confusing so we use a cute cat to represent “hyperCube”)</a:t>
            </a:r>
          </a:p>
        </p:txBody>
      </p:sp>
    </p:spTree>
    <p:extLst>
      <p:ext uri="{BB962C8B-B14F-4D97-AF65-F5344CB8AC3E}">
        <p14:creationId xmlns:p14="http://schemas.microsoft.com/office/powerpoint/2010/main" val="1952262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59"/>
            <a:ext cx="3009725" cy="356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Your extension object</a:t>
            </a:r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" t="-380" r="22813" b="73915"/>
          <a:stretch/>
        </p:blipFill>
        <p:spPr bwMode="auto">
          <a:xfrm>
            <a:off x="3855428" y="1083559"/>
            <a:ext cx="3046791" cy="1250073"/>
          </a:xfrm>
          <a:prstGeom prst="rect">
            <a:avLst/>
          </a:prstGeom>
          <a:noFill/>
          <a:effectLst/>
        </p:spPr>
      </p:pic>
      <p:pic>
        <p:nvPicPr>
          <p:cNvPr id="13" name="Picture 2" descr="Image result for cute cat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10" t="28469" r="-16" b="1304"/>
          <a:stretch/>
        </p:blipFill>
        <p:spPr bwMode="auto">
          <a:xfrm>
            <a:off x="3855428" y="2333632"/>
            <a:ext cx="3943866" cy="3317182"/>
          </a:xfrm>
          <a:prstGeom prst="rect">
            <a:avLst/>
          </a:prstGeom>
          <a:noFill/>
          <a:effectLst/>
        </p:spPr>
      </p:pic>
      <p:sp>
        <p:nvSpPr>
          <p:cNvPr id="8" name="Rectangle 7"/>
          <p:cNvSpPr/>
          <p:nvPr/>
        </p:nvSpPr>
        <p:spPr>
          <a:xfrm>
            <a:off x="4087906" y="1524000"/>
            <a:ext cx="2779056" cy="809632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0105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59"/>
            <a:ext cx="3009725" cy="356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Your extension object</a:t>
            </a:r>
          </a:p>
        </p:txBody>
      </p:sp>
      <p:pic>
        <p:nvPicPr>
          <p:cNvPr id="9" name="Picture 2" descr="Image result for cute cat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5" t="43331" r="8761" b="-2381"/>
          <a:stretch/>
        </p:blipFill>
        <p:spPr bwMode="auto">
          <a:xfrm>
            <a:off x="3929813" y="3104594"/>
            <a:ext cx="3603812" cy="2789197"/>
          </a:xfrm>
          <a:prstGeom prst="rect">
            <a:avLst/>
          </a:prstGeom>
          <a:noFill/>
          <a:effectLst/>
        </p:spPr>
      </p:pic>
      <p:pic>
        <p:nvPicPr>
          <p:cNvPr id="4" name="Picture 2" descr="Image result for cute cat 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t="28468" r="21936" b="54451"/>
          <a:stretch/>
        </p:blipFill>
        <p:spPr bwMode="auto">
          <a:xfrm>
            <a:off x="3953434" y="2351642"/>
            <a:ext cx="3046794" cy="806824"/>
          </a:xfrm>
          <a:prstGeom prst="rect">
            <a:avLst/>
          </a:prstGeom>
          <a:noFill/>
          <a:effectLst/>
        </p:spPr>
      </p:pic>
      <p:pic>
        <p:nvPicPr>
          <p:cNvPr id="8" name="Picture 2" descr="Image result for cute cat 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3" t="-380" r="22813" b="73915"/>
          <a:stretch/>
        </p:blipFill>
        <p:spPr bwMode="auto">
          <a:xfrm>
            <a:off x="3953435" y="1083559"/>
            <a:ext cx="3046791" cy="1250073"/>
          </a:xfrm>
          <a:prstGeom prst="rect">
            <a:avLst/>
          </a:prstGeom>
          <a:noFill/>
          <a:effectLst/>
        </p:spPr>
      </p:pic>
      <p:sp>
        <p:nvSpPr>
          <p:cNvPr id="7" name="Rectangle 6"/>
          <p:cNvSpPr/>
          <p:nvPr/>
        </p:nvSpPr>
        <p:spPr>
          <a:xfrm>
            <a:off x="4184103" y="2333632"/>
            <a:ext cx="2779056" cy="809632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5804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59"/>
            <a:ext cx="3009725" cy="356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Your extension object</a:t>
            </a:r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" t="-380" r="22813" b="73915"/>
          <a:stretch/>
        </p:blipFill>
        <p:spPr bwMode="auto">
          <a:xfrm>
            <a:off x="3927146" y="2102487"/>
            <a:ext cx="3046791" cy="1250073"/>
          </a:xfrm>
          <a:prstGeom prst="rect">
            <a:avLst/>
          </a:prstGeom>
          <a:noFill/>
          <a:effectLst/>
        </p:spPr>
      </p:pic>
      <p:pic>
        <p:nvPicPr>
          <p:cNvPr id="4" name="Picture 2" descr="Image result for cute cat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t="28468" r="21936" b="45067"/>
          <a:stretch/>
        </p:blipFill>
        <p:spPr bwMode="auto">
          <a:xfrm>
            <a:off x="3927146" y="3406347"/>
            <a:ext cx="3046791" cy="1250073"/>
          </a:xfrm>
          <a:prstGeom prst="rect">
            <a:avLst/>
          </a:prstGeom>
          <a:noFill/>
          <a:effectLst/>
        </p:spPr>
      </p:pic>
      <p:pic>
        <p:nvPicPr>
          <p:cNvPr id="5" name="Picture 2" descr="Image result for cute cat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t="49725" r="21936" b="23810"/>
          <a:stretch/>
        </p:blipFill>
        <p:spPr bwMode="auto">
          <a:xfrm>
            <a:off x="3909212" y="4694856"/>
            <a:ext cx="3046791" cy="1250073"/>
          </a:xfrm>
          <a:prstGeom prst="rect">
            <a:avLst/>
          </a:prstGeom>
          <a:noFill/>
          <a:effectLst/>
        </p:spPr>
      </p:pic>
      <p:pic>
        <p:nvPicPr>
          <p:cNvPr id="6" name="Picture 2" descr="Image result for cute cat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77055" r="23691" b="-3520"/>
          <a:stretch/>
        </p:blipFill>
        <p:spPr bwMode="auto">
          <a:xfrm>
            <a:off x="3891889" y="5980947"/>
            <a:ext cx="3046791" cy="1250073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923861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59"/>
            <a:ext cx="3009725" cy="356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Your extension object</a:t>
            </a:r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020" y="2282021"/>
            <a:ext cx="4086698" cy="4723394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949005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60"/>
            <a:ext cx="1475885" cy="1530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Your extension object</a:t>
            </a:r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82" y="1848878"/>
            <a:ext cx="913192" cy="1055465"/>
          </a:xfrm>
          <a:prstGeom prst="rect">
            <a:avLst/>
          </a:prstGeom>
          <a:noFill/>
          <a:effectLst/>
        </p:spPr>
      </p:pic>
      <p:pic>
        <p:nvPicPr>
          <p:cNvPr id="5" name="Picture 2" descr="Image result for cute cat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63" y="4034118"/>
            <a:ext cx="1284688" cy="1484839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075451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889" y="2822712"/>
            <a:ext cx="237342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794" y="2822712"/>
            <a:ext cx="237342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699" y="2822712"/>
            <a:ext cx="237342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73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72" y="3208421"/>
            <a:ext cx="1907289" cy="13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267" y="3208421"/>
            <a:ext cx="1907289" cy="13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056" y="3208421"/>
            <a:ext cx="1907289" cy="13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578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72" y="3208421"/>
            <a:ext cx="1907289" cy="13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45" y="3709396"/>
            <a:ext cx="1907289" cy="13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134" y="4374612"/>
            <a:ext cx="1907289" cy="13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cute cat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24" y="3873637"/>
            <a:ext cx="2706603" cy="16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cute ca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168" y="1616764"/>
            <a:ext cx="3691998" cy="426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ute cat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423" y="1153031"/>
            <a:ext cx="3574111" cy="230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ute cat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689" y="-192005"/>
            <a:ext cx="3952875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8" descr="Image result for cute cat png"/>
          <p:cNvSpPr>
            <a:spLocks noChangeAspect="1" noChangeArrowheads="1"/>
          </p:cNvSpPr>
          <p:nvPr/>
        </p:nvSpPr>
        <p:spPr bwMode="auto">
          <a:xfrm>
            <a:off x="155575" y="-715963"/>
            <a:ext cx="29527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2261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17" y="888423"/>
            <a:ext cx="8677275" cy="400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79418" y="1011382"/>
            <a:ext cx="8411874" cy="26046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937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02" y="1355350"/>
            <a:ext cx="8677275" cy="4000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816" y="3781166"/>
            <a:ext cx="3881850" cy="140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36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59"/>
            <a:ext cx="3009725" cy="356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Your extension object</a:t>
            </a:r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96" y="3090807"/>
            <a:ext cx="1862243" cy="2152375"/>
          </a:xfrm>
          <a:prstGeom prst="rect">
            <a:avLst/>
          </a:prstGeom>
          <a:noFill/>
          <a:effectLst/>
        </p:spPr>
      </p:pic>
      <p:pic>
        <p:nvPicPr>
          <p:cNvPr id="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687" y="3090807"/>
            <a:ext cx="1862243" cy="2152375"/>
          </a:xfrm>
          <a:prstGeom prst="rect">
            <a:avLst/>
          </a:prstGeom>
          <a:noFill/>
          <a:effectLst/>
        </p:spPr>
      </p:pic>
      <p:pic>
        <p:nvPicPr>
          <p:cNvPr id="6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742" y="3090807"/>
            <a:ext cx="1862243" cy="2152375"/>
          </a:xfrm>
          <a:prstGeom prst="rect">
            <a:avLst/>
          </a:prstGeom>
          <a:noFill/>
          <a:effectLst/>
        </p:spPr>
      </p:pic>
      <p:sp>
        <p:nvSpPr>
          <p:cNvPr id="7" name="Rounded Rectangle 6"/>
          <p:cNvSpPr/>
          <p:nvPr/>
        </p:nvSpPr>
        <p:spPr>
          <a:xfrm>
            <a:off x="5745773" y="1083559"/>
            <a:ext cx="3009725" cy="356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Your extension object</a:t>
            </a:r>
          </a:p>
        </p:txBody>
      </p:sp>
      <p:sp>
        <p:nvSpPr>
          <p:cNvPr id="4" name="Oval 3"/>
          <p:cNvSpPr/>
          <p:nvPr/>
        </p:nvSpPr>
        <p:spPr>
          <a:xfrm>
            <a:off x="7572912" y="3249355"/>
            <a:ext cx="1658320" cy="1587304"/>
          </a:xfrm>
          <a:prstGeom prst="ellipse">
            <a:avLst/>
          </a:prstGeom>
          <a:noFill/>
          <a:ln w="76200">
            <a:solidFill>
              <a:schemeClr val="bg2">
                <a:lumMod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1057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02" y="1355350"/>
            <a:ext cx="8677275" cy="4000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189" y="3880022"/>
            <a:ext cx="3881850" cy="140379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742" y="3457329"/>
            <a:ext cx="5914370" cy="2431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56973" y="477647"/>
            <a:ext cx="167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………………….</a:t>
            </a:r>
          </a:p>
        </p:txBody>
      </p:sp>
      <p:sp>
        <p:nvSpPr>
          <p:cNvPr id="6" name="Rectangle 5"/>
          <p:cNvSpPr/>
          <p:nvPr/>
        </p:nvSpPr>
        <p:spPr>
          <a:xfrm>
            <a:off x="2133600" y="3286896"/>
            <a:ext cx="4613189" cy="18956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7005761" y="3855308"/>
            <a:ext cx="713093" cy="25905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Curved Connector 8"/>
          <p:cNvCxnSpPr>
            <a:stCxn id="6" idx="3"/>
            <a:endCxn id="7" idx="0"/>
          </p:cNvCxnSpPr>
          <p:nvPr/>
        </p:nvCxnSpPr>
        <p:spPr>
          <a:xfrm>
            <a:off x="6746789" y="3381680"/>
            <a:ext cx="615519" cy="473628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20" idx="0"/>
            <a:endCxn id="7" idx="1"/>
          </p:cNvCxnSpPr>
          <p:nvPr/>
        </p:nvCxnSpPr>
        <p:spPr>
          <a:xfrm rot="5400000" flipH="1" flipV="1">
            <a:off x="5554965" y="3362755"/>
            <a:ext cx="828716" cy="2072875"/>
          </a:xfrm>
          <a:prstGeom prst="curved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157" y="1869989"/>
            <a:ext cx="7127017" cy="13921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32043" y="2377029"/>
            <a:ext cx="167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………………….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32043" y="3361317"/>
            <a:ext cx="167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………………….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725" y="4813550"/>
            <a:ext cx="4096322" cy="53347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132043" y="5080287"/>
            <a:ext cx="218136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72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02" y="1355350"/>
            <a:ext cx="8677275" cy="4000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189" y="3880022"/>
            <a:ext cx="3881850" cy="140379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742" y="3571247"/>
            <a:ext cx="5914370" cy="129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56973" y="477647"/>
            <a:ext cx="167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………………….</a:t>
            </a:r>
          </a:p>
        </p:txBody>
      </p:sp>
      <p:sp>
        <p:nvSpPr>
          <p:cNvPr id="7" name="Rectangle 6"/>
          <p:cNvSpPr/>
          <p:nvPr/>
        </p:nvSpPr>
        <p:spPr>
          <a:xfrm>
            <a:off x="7706152" y="3898491"/>
            <a:ext cx="2780265" cy="25905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Curved Connector 8"/>
          <p:cNvCxnSpPr>
            <a:stCxn id="6" idx="3"/>
            <a:endCxn id="7" idx="0"/>
          </p:cNvCxnSpPr>
          <p:nvPr/>
        </p:nvCxnSpPr>
        <p:spPr>
          <a:xfrm>
            <a:off x="8287966" y="3493264"/>
            <a:ext cx="808319" cy="405227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157" y="1837937"/>
            <a:ext cx="7127017" cy="16107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32043" y="2377029"/>
            <a:ext cx="167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………………….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725" y="4813550"/>
            <a:ext cx="4096322" cy="53347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056238" y="5231027"/>
            <a:ext cx="2907957" cy="823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endCxn id="7" idx="1"/>
          </p:cNvCxnSpPr>
          <p:nvPr/>
        </p:nvCxnSpPr>
        <p:spPr>
          <a:xfrm flipV="1">
            <a:off x="5865341" y="4028017"/>
            <a:ext cx="1840811" cy="1211249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04110" y="3371651"/>
            <a:ext cx="6083856" cy="2432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7305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02" y="1355350"/>
            <a:ext cx="8677275" cy="4000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189" y="3880022"/>
            <a:ext cx="3881850" cy="140379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596" y="3336587"/>
            <a:ext cx="5914370" cy="2431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93146" y="3210448"/>
            <a:ext cx="167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………………….</a:t>
            </a:r>
          </a:p>
        </p:txBody>
      </p:sp>
      <p:sp>
        <p:nvSpPr>
          <p:cNvPr id="6" name="Rectangle 5"/>
          <p:cNvSpPr/>
          <p:nvPr/>
        </p:nvSpPr>
        <p:spPr>
          <a:xfrm>
            <a:off x="2133600" y="1845276"/>
            <a:ext cx="4666216" cy="199355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7005761" y="3855308"/>
            <a:ext cx="3481007" cy="25905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Curved Connector 8"/>
          <p:cNvCxnSpPr>
            <a:stCxn id="6" idx="3"/>
            <a:endCxn id="7" idx="0"/>
          </p:cNvCxnSpPr>
          <p:nvPr/>
        </p:nvCxnSpPr>
        <p:spPr>
          <a:xfrm>
            <a:off x="6799816" y="2842054"/>
            <a:ext cx="1946449" cy="1013254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0902" y="5355850"/>
            <a:ext cx="8677275" cy="46166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chemeClr val="accent1">
                    <a:lumMod val="50000"/>
                  </a:schemeClr>
                </a:solidFill>
              </a:rPr>
              <a:t>If dimension exist-&gt;</a:t>
            </a:r>
          </a:p>
          <a:p>
            <a:r>
              <a:rPr lang="en-SG" sz="1200" b="1" dirty="0">
                <a:solidFill>
                  <a:schemeClr val="accent1">
                    <a:lumMod val="50000"/>
                  </a:schemeClr>
                </a:solidFill>
              </a:rPr>
              <a:t>	create a new div named </a:t>
            </a:r>
            <a:r>
              <a:rPr lang="en-SG" sz="1200" b="1" dirty="0" err="1">
                <a:solidFill>
                  <a:schemeClr val="accent1">
                    <a:lumMod val="50000"/>
                  </a:schemeClr>
                </a:solidFill>
              </a:rPr>
              <a:t>dimension:measure</a:t>
            </a:r>
            <a:r>
              <a:rPr lang="en-SG" sz="1200" b="1" dirty="0">
                <a:solidFill>
                  <a:schemeClr val="accent1">
                    <a:lumMod val="50000"/>
                  </a:schemeClr>
                </a:solidFill>
              </a:rPr>
              <a:t> with class=‘selectable’ and property data-value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596" y="5150924"/>
            <a:ext cx="4515408" cy="282893"/>
          </a:xfrm>
          <a:prstGeom prst="rect">
            <a:avLst/>
          </a:prstGeom>
        </p:spPr>
      </p:pic>
      <p:cxnSp>
        <p:nvCxnSpPr>
          <p:cNvPr id="14" name="Curved Connector 13"/>
          <p:cNvCxnSpPr>
            <a:stCxn id="12" idx="0"/>
            <a:endCxn id="7" idx="1"/>
          </p:cNvCxnSpPr>
          <p:nvPr/>
        </p:nvCxnSpPr>
        <p:spPr>
          <a:xfrm rot="5400000" flipH="1" flipV="1">
            <a:off x="5235485" y="3380649"/>
            <a:ext cx="1166090" cy="2374461"/>
          </a:xfrm>
          <a:prstGeom prst="curved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773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17" y="888423"/>
            <a:ext cx="8677275" cy="400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79418" y="3441700"/>
            <a:ext cx="8411874" cy="1054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6406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825500"/>
            <a:ext cx="12192000" cy="4343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370936"/>
            <a:ext cx="6870700" cy="16782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97700" y="1711462"/>
            <a:ext cx="5092700" cy="299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SG" dirty="0"/>
              <a:t>Look for all element with class “selectable”, when “qv-activate” event triggers -&gt;</a:t>
            </a:r>
          </a:p>
          <a:p>
            <a:endParaRPr lang="en-SG" dirty="0"/>
          </a:p>
          <a:p>
            <a:r>
              <a:rPr lang="en-SG" dirty="0"/>
              <a:t>        If “data-value” attribute is available -&gt;</a:t>
            </a:r>
          </a:p>
          <a:p>
            <a:endParaRPr lang="en-SG" dirty="0"/>
          </a:p>
          <a:p>
            <a:r>
              <a:rPr lang="en-SG" dirty="0"/>
              <a:t>	Take value of “data-value” element and 	call </a:t>
            </a:r>
            <a:r>
              <a:rPr lang="en-SG" dirty="0" err="1"/>
              <a:t>backendAPI.selectValue</a:t>
            </a:r>
            <a:r>
              <a:rPr lang="en-SG" dirty="0"/>
              <a:t> method to 	perform a selection -&gt;</a:t>
            </a:r>
          </a:p>
          <a:p>
            <a:endParaRPr lang="en-SG" dirty="0"/>
          </a:p>
          <a:p>
            <a:r>
              <a:rPr lang="en-SG" dirty="0"/>
              <a:t>		Toggle selection attribute</a:t>
            </a:r>
          </a:p>
        </p:txBody>
      </p:sp>
    </p:spTree>
    <p:extLst>
      <p:ext uri="{BB962C8B-B14F-4D97-AF65-F5344CB8AC3E}">
        <p14:creationId xmlns:p14="http://schemas.microsoft.com/office/powerpoint/2010/main" val="2637863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888" y="3542451"/>
            <a:ext cx="9488224" cy="79068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273300" y="3937793"/>
            <a:ext cx="14224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035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59"/>
            <a:ext cx="3009725" cy="356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Your extension object</a:t>
            </a:r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96" y="3090807"/>
            <a:ext cx="1862243" cy="2152375"/>
          </a:xfrm>
          <a:prstGeom prst="rect">
            <a:avLst/>
          </a:prstGeom>
          <a:noFill/>
          <a:effectLst/>
        </p:spPr>
      </p:pic>
      <p:pic>
        <p:nvPicPr>
          <p:cNvPr id="5" name="Picture 2" descr="Image result for cute cat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964" y="716265"/>
            <a:ext cx="5119944" cy="5917617"/>
          </a:xfrm>
          <a:prstGeom prst="rect">
            <a:avLst/>
          </a:prstGeom>
          <a:noFill/>
          <a:effectLst/>
        </p:spPr>
      </p:pic>
      <p:cxnSp>
        <p:nvCxnSpPr>
          <p:cNvPr id="6" name="Straight Connector 5"/>
          <p:cNvCxnSpPr/>
          <p:nvPr/>
        </p:nvCxnSpPr>
        <p:spPr>
          <a:xfrm flipV="1">
            <a:off x="5270039" y="2277035"/>
            <a:ext cx="2547185" cy="986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70039" y="5012441"/>
            <a:ext cx="2704925" cy="293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51376" y="716265"/>
            <a:ext cx="3440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Backend </a:t>
            </a:r>
            <a:r>
              <a:rPr lang="en-SG" sz="2400" b="1" dirty="0" err="1"/>
              <a:t>Qix</a:t>
            </a:r>
            <a:r>
              <a:rPr lang="en-SG" sz="2400" b="1" dirty="0"/>
              <a:t> engine</a:t>
            </a:r>
          </a:p>
        </p:txBody>
      </p:sp>
    </p:spTree>
    <p:extLst>
      <p:ext uri="{BB962C8B-B14F-4D97-AF65-F5344CB8AC3E}">
        <p14:creationId xmlns:p14="http://schemas.microsoft.com/office/powerpoint/2010/main" val="2012743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60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Your extension object</a:t>
            </a:r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295" y="1685769"/>
            <a:ext cx="931122" cy="1076188"/>
          </a:xfrm>
          <a:prstGeom prst="rect">
            <a:avLst/>
          </a:prstGeom>
          <a:noFill/>
          <a:effectLst/>
        </p:spPr>
      </p:pic>
      <p:pic>
        <p:nvPicPr>
          <p:cNvPr id="5" name="Picture 2" descr="Image result for cute cat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929" y="1083560"/>
            <a:ext cx="4295075" cy="4964236"/>
          </a:xfrm>
          <a:prstGeom prst="rect">
            <a:avLst/>
          </a:prstGeom>
          <a:noFill/>
          <a:effectLst/>
        </p:spPr>
      </p:pic>
      <p:cxnSp>
        <p:nvCxnSpPr>
          <p:cNvPr id="10" name="Straight Connector 9"/>
          <p:cNvCxnSpPr/>
          <p:nvPr/>
        </p:nvCxnSpPr>
        <p:spPr>
          <a:xfrm>
            <a:off x="3505430" y="2638292"/>
            <a:ext cx="1389299" cy="647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8651020" y="179756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extension object a</a:t>
            </a:r>
          </a:p>
        </p:txBody>
      </p:sp>
      <p:pic>
        <p:nvPicPr>
          <p:cNvPr id="17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322" y="781965"/>
            <a:ext cx="931122" cy="1076188"/>
          </a:xfrm>
          <a:prstGeom prst="rect">
            <a:avLst/>
          </a:prstGeom>
          <a:noFill/>
          <a:effectLst/>
        </p:spPr>
      </p:pic>
      <p:sp>
        <p:nvSpPr>
          <p:cNvPr id="20" name="Rounded Rectangle 19"/>
          <p:cNvSpPr/>
          <p:nvPr/>
        </p:nvSpPr>
        <p:spPr>
          <a:xfrm>
            <a:off x="9969503" y="2036083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extension object b</a:t>
            </a:r>
          </a:p>
        </p:txBody>
      </p:sp>
      <p:pic>
        <p:nvPicPr>
          <p:cNvPr id="21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805" y="2638292"/>
            <a:ext cx="931122" cy="1076188"/>
          </a:xfrm>
          <a:prstGeom prst="rect">
            <a:avLst/>
          </a:prstGeom>
          <a:noFill/>
          <a:effectLst/>
        </p:spPr>
      </p:pic>
      <p:sp>
        <p:nvSpPr>
          <p:cNvPr id="22" name="Rounded Rectangle 21"/>
          <p:cNvSpPr/>
          <p:nvPr/>
        </p:nvSpPr>
        <p:spPr>
          <a:xfrm>
            <a:off x="9208939" y="4843378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extension object c</a:t>
            </a:r>
          </a:p>
        </p:txBody>
      </p:sp>
      <p:pic>
        <p:nvPicPr>
          <p:cNvPr id="23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241" y="5445587"/>
            <a:ext cx="931122" cy="1076188"/>
          </a:xfrm>
          <a:prstGeom prst="rect">
            <a:avLst/>
          </a:prstGeom>
          <a:noFill/>
          <a:effectLst/>
        </p:spPr>
      </p:pic>
      <p:cxnSp>
        <p:nvCxnSpPr>
          <p:cNvPr id="25" name="Straight Connector 24"/>
          <p:cNvCxnSpPr/>
          <p:nvPr/>
        </p:nvCxnSpPr>
        <p:spPr>
          <a:xfrm flipH="1">
            <a:off x="7942729" y="1384174"/>
            <a:ext cx="1747593" cy="903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373075" y="3286160"/>
            <a:ext cx="2635731" cy="206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8296875" y="4843378"/>
            <a:ext cx="1780809" cy="1204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986630" y="3929811"/>
            <a:ext cx="3440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1970398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60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Your extension object</a:t>
            </a:r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295" y="1685769"/>
            <a:ext cx="931122" cy="1076188"/>
          </a:xfrm>
          <a:prstGeom prst="rect">
            <a:avLst/>
          </a:prstGeom>
          <a:noFill/>
          <a:effectLst/>
        </p:spPr>
      </p:pic>
      <p:pic>
        <p:nvPicPr>
          <p:cNvPr id="5" name="Picture 2" descr="Image result for cute cat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929" y="1083560"/>
            <a:ext cx="4295075" cy="4964236"/>
          </a:xfrm>
          <a:prstGeom prst="rect">
            <a:avLst/>
          </a:prstGeom>
          <a:noFill/>
          <a:effectLst/>
        </p:spPr>
      </p:pic>
      <p:cxnSp>
        <p:nvCxnSpPr>
          <p:cNvPr id="10" name="Straight Connector 9"/>
          <p:cNvCxnSpPr/>
          <p:nvPr/>
        </p:nvCxnSpPr>
        <p:spPr>
          <a:xfrm>
            <a:off x="3505430" y="2638292"/>
            <a:ext cx="1389299" cy="647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8651020" y="179756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extension object a</a:t>
            </a:r>
          </a:p>
        </p:txBody>
      </p:sp>
      <p:pic>
        <p:nvPicPr>
          <p:cNvPr id="17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322" y="781965"/>
            <a:ext cx="931122" cy="1076188"/>
          </a:xfrm>
          <a:prstGeom prst="rect">
            <a:avLst/>
          </a:prstGeom>
          <a:noFill/>
          <a:effectLst/>
        </p:spPr>
      </p:pic>
      <p:sp>
        <p:nvSpPr>
          <p:cNvPr id="20" name="Rounded Rectangle 19"/>
          <p:cNvSpPr/>
          <p:nvPr/>
        </p:nvSpPr>
        <p:spPr>
          <a:xfrm>
            <a:off x="9969503" y="2036083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extension object b</a:t>
            </a:r>
          </a:p>
        </p:txBody>
      </p:sp>
      <p:pic>
        <p:nvPicPr>
          <p:cNvPr id="21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805" y="2638292"/>
            <a:ext cx="931122" cy="1076188"/>
          </a:xfrm>
          <a:prstGeom prst="rect">
            <a:avLst/>
          </a:prstGeom>
          <a:noFill/>
          <a:effectLst/>
        </p:spPr>
      </p:pic>
      <p:sp>
        <p:nvSpPr>
          <p:cNvPr id="22" name="Rounded Rectangle 21"/>
          <p:cNvSpPr/>
          <p:nvPr/>
        </p:nvSpPr>
        <p:spPr>
          <a:xfrm>
            <a:off x="9208939" y="4843378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extension object c</a:t>
            </a:r>
          </a:p>
        </p:txBody>
      </p:sp>
      <p:pic>
        <p:nvPicPr>
          <p:cNvPr id="23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241" y="5445587"/>
            <a:ext cx="931122" cy="1076188"/>
          </a:xfrm>
          <a:prstGeom prst="rect">
            <a:avLst/>
          </a:prstGeom>
          <a:noFill/>
          <a:effectLst/>
        </p:spPr>
      </p:pic>
      <p:cxnSp>
        <p:nvCxnSpPr>
          <p:cNvPr id="25" name="Straight Connector 24"/>
          <p:cNvCxnSpPr/>
          <p:nvPr/>
        </p:nvCxnSpPr>
        <p:spPr>
          <a:xfrm flipH="1">
            <a:off x="7942729" y="1384174"/>
            <a:ext cx="1747593" cy="903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373075" y="3286160"/>
            <a:ext cx="2635731" cy="206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8296875" y="4843378"/>
            <a:ext cx="1780809" cy="1204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Callout 2"/>
          <p:cNvSpPr/>
          <p:nvPr/>
        </p:nvSpPr>
        <p:spPr>
          <a:xfrm>
            <a:off x="10271738" y="403108"/>
            <a:ext cx="1144327" cy="612648"/>
          </a:xfrm>
          <a:prstGeom prst="wedgeEllipseCallo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meow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86630" y="3929811"/>
            <a:ext cx="3440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3838910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60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Your extension object</a:t>
            </a:r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295" y="1685769"/>
            <a:ext cx="931122" cy="1076188"/>
          </a:xfrm>
          <a:prstGeom prst="rect">
            <a:avLst/>
          </a:prstGeom>
          <a:noFill/>
          <a:effectLst/>
        </p:spPr>
      </p:pic>
      <p:pic>
        <p:nvPicPr>
          <p:cNvPr id="5" name="Picture 2" descr="Image result for cute cat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929" y="1083560"/>
            <a:ext cx="4295075" cy="4964236"/>
          </a:xfrm>
          <a:prstGeom prst="rect">
            <a:avLst/>
          </a:prstGeom>
          <a:noFill/>
          <a:effectLst/>
        </p:spPr>
      </p:pic>
      <p:cxnSp>
        <p:nvCxnSpPr>
          <p:cNvPr id="10" name="Straight Connector 9"/>
          <p:cNvCxnSpPr/>
          <p:nvPr/>
        </p:nvCxnSpPr>
        <p:spPr>
          <a:xfrm>
            <a:off x="3505430" y="2638292"/>
            <a:ext cx="1389299" cy="647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8651020" y="179756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extension object a</a:t>
            </a:r>
          </a:p>
        </p:txBody>
      </p:sp>
      <p:pic>
        <p:nvPicPr>
          <p:cNvPr id="17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322" y="781965"/>
            <a:ext cx="931122" cy="1076188"/>
          </a:xfrm>
          <a:prstGeom prst="rect">
            <a:avLst/>
          </a:prstGeom>
          <a:noFill/>
          <a:effectLst/>
        </p:spPr>
      </p:pic>
      <p:sp>
        <p:nvSpPr>
          <p:cNvPr id="20" name="Rounded Rectangle 19"/>
          <p:cNvSpPr/>
          <p:nvPr/>
        </p:nvSpPr>
        <p:spPr>
          <a:xfrm>
            <a:off x="9969503" y="2036083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extension object b</a:t>
            </a:r>
          </a:p>
        </p:txBody>
      </p:sp>
      <p:pic>
        <p:nvPicPr>
          <p:cNvPr id="21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805" y="2638292"/>
            <a:ext cx="931122" cy="1076188"/>
          </a:xfrm>
          <a:prstGeom prst="rect">
            <a:avLst/>
          </a:prstGeom>
          <a:noFill/>
          <a:effectLst/>
        </p:spPr>
      </p:pic>
      <p:sp>
        <p:nvSpPr>
          <p:cNvPr id="22" name="Rounded Rectangle 21"/>
          <p:cNvSpPr/>
          <p:nvPr/>
        </p:nvSpPr>
        <p:spPr>
          <a:xfrm>
            <a:off x="9208939" y="4843378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extension object c</a:t>
            </a:r>
          </a:p>
        </p:txBody>
      </p:sp>
      <p:pic>
        <p:nvPicPr>
          <p:cNvPr id="23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241" y="5445587"/>
            <a:ext cx="931122" cy="1076188"/>
          </a:xfrm>
          <a:prstGeom prst="rect">
            <a:avLst/>
          </a:prstGeom>
          <a:noFill/>
          <a:effectLst/>
        </p:spPr>
      </p:pic>
      <p:cxnSp>
        <p:nvCxnSpPr>
          <p:cNvPr id="25" name="Straight Connector 24"/>
          <p:cNvCxnSpPr/>
          <p:nvPr/>
        </p:nvCxnSpPr>
        <p:spPr>
          <a:xfrm flipH="1">
            <a:off x="7942729" y="1384174"/>
            <a:ext cx="1747593" cy="903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373075" y="3286160"/>
            <a:ext cx="2635731" cy="206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8296875" y="4843378"/>
            <a:ext cx="1780809" cy="1204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Callout 2"/>
          <p:cNvSpPr/>
          <p:nvPr/>
        </p:nvSpPr>
        <p:spPr>
          <a:xfrm>
            <a:off x="10271738" y="403108"/>
            <a:ext cx="1144327" cy="612648"/>
          </a:xfrm>
          <a:prstGeom prst="wedgeEllipseCallo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meow</a:t>
            </a:r>
          </a:p>
        </p:txBody>
      </p:sp>
      <p:sp>
        <p:nvSpPr>
          <p:cNvPr id="18" name="Oval Callout 17"/>
          <p:cNvSpPr/>
          <p:nvPr/>
        </p:nvSpPr>
        <p:spPr>
          <a:xfrm>
            <a:off x="6196184" y="781965"/>
            <a:ext cx="1144327" cy="612648"/>
          </a:xfrm>
          <a:prstGeom prst="wedgeEllipseCallo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meow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86630" y="3929811"/>
            <a:ext cx="3440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2491418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33993" y="1083560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Your extension object</a:t>
            </a:r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295" y="1685769"/>
            <a:ext cx="931122" cy="1076188"/>
          </a:xfrm>
          <a:prstGeom prst="rect">
            <a:avLst/>
          </a:prstGeom>
          <a:noFill/>
          <a:effectLst/>
        </p:spPr>
      </p:pic>
      <p:pic>
        <p:nvPicPr>
          <p:cNvPr id="5" name="Picture 2" descr="Image result for cute cat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929" y="1083560"/>
            <a:ext cx="4295075" cy="4964236"/>
          </a:xfrm>
          <a:prstGeom prst="rect">
            <a:avLst/>
          </a:prstGeom>
          <a:noFill/>
          <a:effectLst/>
        </p:spPr>
      </p:pic>
      <p:cxnSp>
        <p:nvCxnSpPr>
          <p:cNvPr id="10" name="Straight Connector 9"/>
          <p:cNvCxnSpPr/>
          <p:nvPr/>
        </p:nvCxnSpPr>
        <p:spPr>
          <a:xfrm>
            <a:off x="3505430" y="2638292"/>
            <a:ext cx="1389299" cy="647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8651020" y="179756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extension object a</a:t>
            </a:r>
          </a:p>
        </p:txBody>
      </p:sp>
      <p:pic>
        <p:nvPicPr>
          <p:cNvPr id="17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322" y="781965"/>
            <a:ext cx="931122" cy="1076188"/>
          </a:xfrm>
          <a:prstGeom prst="rect">
            <a:avLst/>
          </a:prstGeom>
          <a:noFill/>
          <a:effectLst/>
        </p:spPr>
      </p:pic>
      <p:sp>
        <p:nvSpPr>
          <p:cNvPr id="20" name="Rounded Rectangle 19"/>
          <p:cNvSpPr/>
          <p:nvPr/>
        </p:nvSpPr>
        <p:spPr>
          <a:xfrm>
            <a:off x="9969503" y="2036083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extension object b</a:t>
            </a:r>
          </a:p>
        </p:txBody>
      </p:sp>
      <p:pic>
        <p:nvPicPr>
          <p:cNvPr id="21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805" y="2638292"/>
            <a:ext cx="931122" cy="1076188"/>
          </a:xfrm>
          <a:prstGeom prst="rect">
            <a:avLst/>
          </a:prstGeom>
          <a:noFill/>
          <a:effectLst/>
        </p:spPr>
      </p:pic>
      <p:sp>
        <p:nvSpPr>
          <p:cNvPr id="22" name="Rounded Rectangle 21"/>
          <p:cNvSpPr/>
          <p:nvPr/>
        </p:nvSpPr>
        <p:spPr>
          <a:xfrm>
            <a:off x="9208939" y="4843378"/>
            <a:ext cx="1504863" cy="1204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extension object c</a:t>
            </a:r>
          </a:p>
        </p:txBody>
      </p:sp>
      <p:pic>
        <p:nvPicPr>
          <p:cNvPr id="23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241" y="5445587"/>
            <a:ext cx="931122" cy="1076188"/>
          </a:xfrm>
          <a:prstGeom prst="rect">
            <a:avLst/>
          </a:prstGeom>
          <a:noFill/>
          <a:effectLst/>
        </p:spPr>
      </p:pic>
      <p:cxnSp>
        <p:nvCxnSpPr>
          <p:cNvPr id="25" name="Straight Connector 24"/>
          <p:cNvCxnSpPr/>
          <p:nvPr/>
        </p:nvCxnSpPr>
        <p:spPr>
          <a:xfrm flipH="1">
            <a:off x="7942729" y="1384174"/>
            <a:ext cx="1747593" cy="903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373075" y="3286160"/>
            <a:ext cx="2635731" cy="206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8296875" y="4843378"/>
            <a:ext cx="1780809" cy="1204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Callout 2"/>
          <p:cNvSpPr/>
          <p:nvPr/>
        </p:nvSpPr>
        <p:spPr>
          <a:xfrm>
            <a:off x="10271738" y="403108"/>
            <a:ext cx="1144327" cy="612648"/>
          </a:xfrm>
          <a:prstGeom prst="wedgeEllipseCallo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meow</a:t>
            </a:r>
          </a:p>
        </p:txBody>
      </p:sp>
      <p:sp>
        <p:nvSpPr>
          <p:cNvPr id="18" name="Oval Callout 17"/>
          <p:cNvSpPr/>
          <p:nvPr/>
        </p:nvSpPr>
        <p:spPr>
          <a:xfrm>
            <a:off x="6196184" y="781965"/>
            <a:ext cx="1144327" cy="612648"/>
          </a:xfrm>
          <a:prstGeom prst="wedgeEllipseCallo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meow</a:t>
            </a:r>
          </a:p>
        </p:txBody>
      </p:sp>
      <p:sp>
        <p:nvSpPr>
          <p:cNvPr id="19" name="Oval Callout 18"/>
          <p:cNvSpPr/>
          <p:nvPr/>
        </p:nvSpPr>
        <p:spPr>
          <a:xfrm>
            <a:off x="3171844" y="1155346"/>
            <a:ext cx="1144327" cy="612648"/>
          </a:xfrm>
          <a:prstGeom prst="wedgeEllipseCallo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meow</a:t>
            </a:r>
          </a:p>
        </p:txBody>
      </p:sp>
      <p:sp>
        <p:nvSpPr>
          <p:cNvPr id="24" name="Oval Callout 23"/>
          <p:cNvSpPr/>
          <p:nvPr/>
        </p:nvSpPr>
        <p:spPr>
          <a:xfrm>
            <a:off x="11008804" y="2041934"/>
            <a:ext cx="1144327" cy="612648"/>
          </a:xfrm>
          <a:prstGeom prst="wedgeEllipseCallo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meow</a:t>
            </a:r>
          </a:p>
        </p:txBody>
      </p:sp>
      <p:sp>
        <p:nvSpPr>
          <p:cNvPr id="27" name="Oval Callout 26"/>
          <p:cNvSpPr/>
          <p:nvPr/>
        </p:nvSpPr>
        <p:spPr>
          <a:xfrm>
            <a:off x="10465573" y="4805897"/>
            <a:ext cx="1144327" cy="612648"/>
          </a:xfrm>
          <a:prstGeom prst="wedgeEllipseCallo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meow</a:t>
            </a:r>
          </a:p>
        </p:txBody>
      </p:sp>
    </p:spTree>
    <p:extLst>
      <p:ext uri="{BB962C8B-B14F-4D97-AF65-F5344CB8AC3E}">
        <p14:creationId xmlns:p14="http://schemas.microsoft.com/office/powerpoint/2010/main" val="1273949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22370" y="635323"/>
            <a:ext cx="3009725" cy="356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Your extension object</a:t>
            </a:r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758" y="2586820"/>
            <a:ext cx="2060674" cy="2381721"/>
          </a:xfrm>
          <a:prstGeom prst="rect">
            <a:avLst/>
          </a:prstGeom>
          <a:noFill/>
          <a:effectLst/>
        </p:spPr>
      </p:pic>
      <p:sp>
        <p:nvSpPr>
          <p:cNvPr id="4" name="Rectangle 3"/>
          <p:cNvSpPr/>
          <p:nvPr/>
        </p:nvSpPr>
        <p:spPr>
          <a:xfrm>
            <a:off x="2635625" y="2737774"/>
            <a:ext cx="1577788" cy="2079811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2911722" y="4783873"/>
            <a:ext cx="172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1">
                    <a:lumMod val="75000"/>
                  </a:schemeClr>
                </a:solidFill>
              </a:rPr>
              <a:t>Data page</a:t>
            </a:r>
          </a:p>
        </p:txBody>
      </p:sp>
    </p:spTree>
    <p:extLst>
      <p:ext uri="{BB962C8B-B14F-4D97-AF65-F5344CB8AC3E}">
        <p14:creationId xmlns:p14="http://schemas.microsoft.com/office/powerpoint/2010/main" val="2861651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22370" y="635323"/>
            <a:ext cx="3009725" cy="356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Your extension object</a:t>
            </a:r>
          </a:p>
        </p:txBody>
      </p:sp>
      <p:pic>
        <p:nvPicPr>
          <p:cNvPr id="15" name="Picture 2" descr="Image result for cute cat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88" y="222267"/>
            <a:ext cx="5207889" cy="6019263"/>
          </a:xfrm>
          <a:prstGeom prst="rect">
            <a:avLst/>
          </a:prstGeom>
          <a:noFill/>
          <a:effectLst/>
        </p:spPr>
      </p:pic>
      <p:sp>
        <p:nvSpPr>
          <p:cNvPr id="4" name="Rectangle 3"/>
          <p:cNvSpPr/>
          <p:nvPr/>
        </p:nvSpPr>
        <p:spPr>
          <a:xfrm>
            <a:off x="2587504" y="1375189"/>
            <a:ext cx="1577788" cy="2079811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2911721" y="3085668"/>
            <a:ext cx="172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Data page</a:t>
            </a:r>
          </a:p>
        </p:txBody>
      </p:sp>
    </p:spTree>
    <p:extLst>
      <p:ext uri="{BB962C8B-B14F-4D97-AF65-F5344CB8AC3E}">
        <p14:creationId xmlns:p14="http://schemas.microsoft.com/office/powerpoint/2010/main" val="3916968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5304</TotalTime>
  <Words>153</Words>
  <Application>Microsoft Office PowerPoint</Application>
  <PresentationFormat>Widescreen</PresentationFormat>
  <Paragraphs>57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Wuzhong Zhu</dc:creator>
  <cp:lastModifiedBy>Wuzhong Zhu</cp:lastModifiedBy>
  <cp:revision>17</cp:revision>
  <dcterms:created xsi:type="dcterms:W3CDTF">2016-09-20T09:11:16Z</dcterms:created>
  <dcterms:modified xsi:type="dcterms:W3CDTF">2016-11-08T09:22:40Z</dcterms:modified>
</cp:coreProperties>
</file>